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74B9F3-1D7D-4BA5-8771-D6846B41538E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89311B-A512-4C86-AC54-161FBED24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Rcy;&amp;acy;&amp;scy;&amp;scy;&amp;kcy;&amp;acy;&amp;zcy; &amp;ocy; &amp;bcy;&amp;lcy;&amp;ocy;&amp;kcy;&amp;acy;&amp;dcy;&amp;iecy; &amp;lcy;&amp;iecy;&amp;ncy;&amp;icy;&amp;ncy;&amp;gcy;&amp;rcy;&amp;acy;&amp;dcy;&amp;acy; 3 &amp;kcy;&amp;lcy;&amp;a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747" y="0"/>
            <a:ext cx="9215747" cy="691898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3058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Блокада Ленинграда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(8 сентября 1941 г. – 27 января 1944 г.)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305800" cy="1981200"/>
          </a:xfrm>
        </p:spPr>
        <p:txBody>
          <a:bodyPr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Дневник бойца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&amp;Ncy;&amp;IEcy;&amp;Pcy;&amp;Ocy;&amp;Kcy;&amp;Ocy;&amp;Rcy;&amp;IOcy;&amp;Ncy;&amp;Ncy;&amp;Ycy;&amp;Jcy; &amp;Gcy;&amp;Ocy;&amp;Rcy;&amp;Ocy;&amp;Dcy;. - &amp;scy;&amp;tcy;&amp;icy;&amp;khcy;&amp;icy; &amp;icy; &amp;pcy;&amp;rcy;&amp;ocy;&amp;zcy;&amp;acy; &amp;ncy;&amp;acy; &amp;Icy;&amp;zcy;&amp;bcy;&amp;iecy;-&amp;CHcy;&amp;icy;&amp;tcy;&amp;acy;&amp;lcy;&amp;softcy;&amp;n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996952"/>
            <a:ext cx="6696744" cy="3355057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260648"/>
            <a:ext cx="83529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На нашу страну 22 июня 1941 года напала фашистская Германия, во главе которой стоял Адольф Гитлер.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smtClean="0"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Большую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часть славянских народов фашисты хотели истребить, а оставшихся загнать в военные поселения, превратив в рабов.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Ужасную участь готовил Гитлер  городу Ленинграду.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&amp;Bcy;&amp;lcy;&amp;ocy;&amp;kcy;&amp;acy;&amp;dcy;&amp;acy; &amp;lcy;&amp;iecy;&amp;ncy;&amp;icy;&amp;ncy;&amp;gcy;&amp;rcy;&amp;acy;&amp;dcy;&amp;acy; &amp;dcy;&amp;lcy;&amp;icy;&amp;lcy;&amp;acy;&amp;scy;&amp;softcy; &amp;bcy;&amp;lcy;&amp;ocy;&amp;kcy;&amp;acy;&amp;dcy;&amp;acy; &amp;lcy;&amp;iecy;&amp;ncy;&amp;icy;&amp;ncy;&amp;gcy;&amp;rcy;&amp;acy;&amp;dcy;&amp;acy; &amp;dcy;&amp;lcy;&amp;icy;&amp;lcy;&amp;acy;&amp;s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60848"/>
            <a:ext cx="5976664" cy="4445942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332656"/>
            <a:ext cx="79208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Для осуществления этого варварского замысла гитлеровское командование бросило к Ленинграду огромные военные силы - более 40 отборных дивизий, свыше тысячи танков и полторы тысячи самолетов.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7651" name="AutoShape 3" descr="&amp;Bcy;&amp;lcy;&amp;ocy;&amp;kcy;&amp;acy;&amp;dcy;&amp;acy; &amp;Lcy;&amp;iecy;&amp;ncy;&amp;icy;&amp;ncy;&amp;gcy;&amp;rcy;&amp;acy;&amp;dcy;&amp;acy; - &amp;CHcy;&amp;acy;&amp;scy;&amp;tcy;&amp;softcy; 2 &amp;Bcy;&amp;lcy;&amp;ocy;&amp;kcy;&amp;acy;&amp;dcy;&amp;acy; &amp;Lcy;&amp;iecy;&amp;ncy;&amp;icy;&amp;ncy;&amp;gcy;&amp;rcy;&amp;acy;&amp;d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&amp;Tcy;&amp;IEcy;&amp;Jcy;&amp;Kcy;&amp;Ocy;&amp;Vcy;&amp;Scy;&amp;Kcy;&amp;Icy;&amp;Jcy; &amp;Rcy;&amp;Acy;&amp;Jcy;&amp;Ocy;&amp;Ncy;: 70 &amp;lcy;&amp;iecy;&amp;tcy; &amp;pcy;&amp;rcy;&amp;ocy;&amp;rcy;&amp;ycy;&amp;vcy;&amp;ucy; &amp;bcy;&amp;lcy;&amp;ocy;&amp;kcy;&amp;acy;&amp;dcy;&amp;ycy; &amp;Lcy;&amp;iecy;&amp;ncy;&amp;icy;&amp;ncy;&amp;gcy;&amp;rcy;&amp;acy;&amp;d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14908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8 сентября 1941 года Ленинград оказался полностью блокирован с суши немецкими войсками.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Началась блокада Ленинграда, которая длилась почти 900 дней.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Что такое 900 дней – это почти три года мучений, голода, холода, бомбежек, обстрелов, смерти.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8674" name="Picture 2" descr="&amp;Bcy;&amp;lcy;&amp;ocy;&amp;kcy;&amp;acy;&amp;dcy;&amp;acy; &amp;Lcy;&amp;iecy;&amp;ncy;&amp;icy;&amp;ncy;&amp;gcy;&amp;rcy;&amp;acy;&amp;dcy;&amp;acy; &amp;icy; &amp;bcy;&amp;lcy;&amp;ocy;&amp;kcy;&amp;acy;&amp;dcy;&amp;acy; &amp;Zcy;&amp;acy;&amp;pcy;&amp;acy;&amp;dcy;&amp;ncy;&amp;ocy;&amp;gcy;&amp;ocy; &amp;Bcy;&amp;iecy;&amp;rcy;&amp;lcy;&amp;icy;&amp;ncy;&amp;acy;: &amp;ucy;&amp;rcy;&amp;ocy;&amp;kcy;&amp;icy; &amp;dcy;&amp;ucy;&amp;shcy;&amp;iecy;&amp;gcy;&amp;ucy;…"/>
          <p:cNvPicPr>
            <a:picLocks noChangeAspect="1" noChangeArrowheads="1"/>
          </p:cNvPicPr>
          <p:nvPr/>
        </p:nvPicPr>
        <p:blipFill>
          <a:blip r:embed="rId2" cstate="print"/>
          <a:srcRect t="23684" b="9613"/>
          <a:stretch>
            <a:fillRect/>
          </a:stretch>
        </p:blipFill>
        <p:spPr bwMode="auto">
          <a:xfrm>
            <a:off x="251520" y="260648"/>
            <a:ext cx="8710088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42900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	С каждым днем в городе таяли запасы продовольствия. </a:t>
            </a:r>
          </a:p>
          <a:p>
            <a:pPr algn="just"/>
            <a:r>
              <a:rPr lang="ru-RU" sz="2400" dirty="0"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Были сокращены нормы продовольствия. Рабочие получали в день хлеба по 250 граммов, а служащие и дети по 125 граммов. Муки в этом хлебе почти не было, его выпекали из жмыха, целлюлозы, обойной пыли, ржаной муки низкого качества. Хлеб был почти единственным питанием ленинградцев.</a:t>
            </a:r>
            <a:endParaRPr lang="ru-RU" sz="2400" dirty="0"/>
          </a:p>
        </p:txBody>
      </p:sp>
      <p:pic>
        <p:nvPicPr>
          <p:cNvPr id="30730" name="Picture 10" descr="&amp;Ncy;&amp;iecy; &amp;pcy;&amp;ocy;&amp;mcy;&amp;ncy;&amp;icy;&amp;tcy;&amp;softcy; &amp;ncy;&amp;iecy;&amp;lcy;&amp;softcy;&amp;zcy;&amp;yacy;, &amp;zcy;&amp;acy;&amp;bcy;&amp;ycy;&amp;tcy;&amp;softcy; &amp;ncy;&amp;iecy;&amp;vcy;&amp;ocy;&amp;zcy;&amp;mcy;&amp;ocy;&amp;zhcy;&amp;ncy;&amp;ocy;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76672"/>
            <a:ext cx="3649753" cy="2376264"/>
          </a:xfrm>
          <a:prstGeom prst="rect">
            <a:avLst/>
          </a:prstGeom>
          <a:noFill/>
        </p:spPr>
      </p:pic>
      <p:pic>
        <p:nvPicPr>
          <p:cNvPr id="29" name="Picture 2" descr="&amp;Bcy;&amp;lcy;&amp;ocy;&amp;kcy;&amp;acy;&amp;dcy;&amp;acy; &amp;icy; &amp;dcy;&amp;iecy;&amp;tcy;&amp;icy; &amp;dcy;&amp;ocy;&amp;kcy;&amp;lcy;&amp;acy;&amp;dcy; &amp;icy; &amp;fcy;&amp;ocy;&amp;tcy;&amp;ocy;"/>
          <p:cNvPicPr>
            <a:picLocks noChangeAspect="1" noChangeArrowheads="1"/>
          </p:cNvPicPr>
          <p:nvPr/>
        </p:nvPicPr>
        <p:blipFill>
          <a:blip r:embed="rId3" cstate="print"/>
          <a:srcRect l="22680" r="11801" b="10961"/>
          <a:stretch>
            <a:fillRect/>
          </a:stretch>
        </p:blipFill>
        <p:spPr bwMode="auto">
          <a:xfrm>
            <a:off x="251520" y="764704"/>
            <a:ext cx="2543377" cy="2592288"/>
          </a:xfrm>
          <a:prstGeom prst="rect">
            <a:avLst/>
          </a:prstGeom>
          <a:noFill/>
        </p:spPr>
      </p:pic>
      <p:pic>
        <p:nvPicPr>
          <p:cNvPr id="30" name="Picture 4" descr="&amp;acy;&amp;kcy;&amp;tcy;&amp;iocy;&amp;rcy; / &amp;Gcy;&amp;ocy;&amp;rcy;&amp;yacy;&amp;chcy;&amp;iecy;&amp;iecy;"/>
          <p:cNvPicPr>
            <a:picLocks noChangeAspect="1" noChangeArrowheads="1"/>
          </p:cNvPicPr>
          <p:nvPr/>
        </p:nvPicPr>
        <p:blipFill>
          <a:blip r:embed="rId4" cstate="print"/>
          <a:srcRect t="4628" r="4231" b="7445"/>
          <a:stretch>
            <a:fillRect/>
          </a:stretch>
        </p:blipFill>
        <p:spPr bwMode="auto">
          <a:xfrm>
            <a:off x="6444208" y="692696"/>
            <a:ext cx="2453957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&amp;Rcy;&amp;acy;&amp;scy;&amp;scy;&amp;kcy;&amp;acy;&amp;zcy; &amp;ocy; &amp;bcy;&amp;lcy;&amp;ocy;&amp;kcy;&amp;acy;&amp;dcy;&amp;iecy; &amp;lcy;&amp;iecy;&amp;ncy;&amp;icy;&amp;ncy;&amp;gcy;&amp;rcy;&amp;acy;&amp;dcy;&amp;acy; 3 &amp;kcy;&amp;lcy;&amp;a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747" y="0"/>
            <a:ext cx="9215747" cy="6918989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1520" y="661337"/>
            <a:ext cx="8352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Стремясь сравнять город с землей, фашисты обрушили на него за время осады: 150 тысяч тяжелых снарядов,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5 тысяч фугасных, более 100 тысяч зажигательных бомб.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&amp;Dcy;&amp;ncy;&amp;iecy;&amp;vcy;&amp;ncy;&amp;icy;&amp;kcy;: &amp;pcy;&amp;ocy;&amp;gcy;&amp;ocy;&amp;dcy;&amp;acy;, &amp;gcy;&amp;rcy;&amp;acy;&amp;zhcy;&amp;dcy;&amp;acy;&amp;ncy;&amp;scy;&amp;kcy;&amp;acy;&amp;yacy; &amp;ncy;&amp;ucy;&amp;zhcy;&amp;dcy;&amp;acy;, &amp;tcy;&amp;iecy;&amp;lcy;&amp;iecy;&amp;vcy;&amp;icy;&amp;zcy;&amp;ocy;&amp;rcy;, &amp;l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86104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67744" y="2132856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 массовый героизм и мужество </a:t>
            </a:r>
          </a:p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защите Родины в Великой </a:t>
            </a:r>
          </a:p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Отечественной войне 1941—1945 гг., проявленные защитниками блокадного Ленинграда, согласно Указу Президиума Верховного Совета  СССР </a:t>
            </a:r>
          </a:p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8 мая 1965г. городу присвоена высшая</a:t>
            </a:r>
          </a:p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степень отличия- звание 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 – герой.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</TotalTime>
  <Words>60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Дневник бойца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Дневник бойца</dc:title>
  <dc:creator>гыук</dc:creator>
  <cp:lastModifiedBy>гыук</cp:lastModifiedBy>
  <cp:revision>8</cp:revision>
  <dcterms:created xsi:type="dcterms:W3CDTF">2015-04-20T18:43:28Z</dcterms:created>
  <dcterms:modified xsi:type="dcterms:W3CDTF">2015-04-22T18:42:13Z</dcterms:modified>
</cp:coreProperties>
</file>